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8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7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5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5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1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9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9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6400" cy="1556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-6557"/>
            <a:ext cx="1676400" cy="1556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502"/>
            <a:ext cx="1676400" cy="155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18316"/>
            <a:ext cx="1676400" cy="155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-30831"/>
            <a:ext cx="1676400" cy="1556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-30831"/>
            <a:ext cx="1676400" cy="1556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4251" y="1412776"/>
            <a:ext cx="8280920" cy="635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Осторожно сосульки</a:t>
            </a:r>
            <a:endParaRPr lang="ru-RU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736" y="292494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При наступлении тёплых дней гроздья сосулек бывают развешены по крышам и балконам. Помните, в это время приходит опасность, имя которой – травматизм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С наступлением зимы на крышах образуются ледяные глыбы, наледи и снег. Всё это может скатиться с крыши и нанести серьезные травмы человеку.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00B0F0">
                <a:lumMod val="45000"/>
                <a:lumOff val="55000"/>
              </a:srgbClr>
            </a:gs>
            <a:gs pos="100000">
              <a:srgbClr val="00B0F0">
                <a:lumMod val="8000"/>
                <a:lumOff val="9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127" y="2852936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1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Увидев сосульки на крыше, перейдите на другую сторону, где их нет.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Не стойте под балконом, где висят сосульки.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3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Помните об опасности от падения сосулек.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4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Обходите стороной места, обнесённые предупредительной лентой.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Если услышите шум сверху, ускорьте шаг.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6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Не ходите по улице в наушниках, вы не услышите шума падающего снега с крыши.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7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Не подходите к домам со скатными крышами.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8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Lucida Console" pitchFamily="49" charset="0"/>
              </a:rPr>
              <a:t> Избегайте нахождения вблизи линий электропередачи, карнизов зданий и других объектов, с которых возможен сход снега</a:t>
            </a:r>
            <a:r>
              <a:rPr lang="ru-RU" dirty="0" smtClean="0">
                <a:solidFill>
                  <a:prstClr val="black"/>
                </a:solidFill>
                <a:latin typeface="Lucida Console" pitchFamily="49" charset="0"/>
              </a:rPr>
              <a:t>.</a:t>
            </a:r>
            <a:endParaRPr lang="ru-RU" dirty="0">
              <a:solidFill>
                <a:prstClr val="black"/>
              </a:solidFill>
              <a:latin typeface="Lucida Console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60648"/>
            <a:ext cx="484763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88" y="397639"/>
            <a:ext cx="3880236" cy="26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745" y="3212976"/>
            <a:ext cx="4791867" cy="280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083491"/>
            <a:ext cx="36683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Холодом зима подула,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Заковал мороз в ледок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Нашу речку, та уснула,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там сделали каток.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теперь весна настала,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Небо греет солнца круг,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Речка снизу постучала -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Вся деревня слышит стук.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Разойдитесь, попросила,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Набралась за зиму сил,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Лёд в минуту сокрушила,</a:t>
            </a:r>
            <a:b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каток от нас уплыл.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0781" y="6328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прозрачный и холодный,</a:t>
            </a:r>
            <a:b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загадочный и плотный,</a:t>
            </a:r>
            <a:b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в тепле вдруг оживает,</a:t>
            </a:r>
            <a:b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Слёзы льёт и быстро тает,</a:t>
            </a:r>
            <a:b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водою слёзы льёт?</a:t>
            </a:r>
            <a:b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Ну, конечно, это-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(Лёд.)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9040"/>
            <a:ext cx="46386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5282" y="3326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Не идется</a:t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И не едется, </a:t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Потому что гололедица. </a:t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Но зато </a:t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Прекрасно падается,</a:t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Почему ж никто </a:t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Не радуется</a:t>
            </a:r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?</a:t>
            </a:r>
          </a:p>
          <a:p>
            <a:pPr algn="r"/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Берестов 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842" y="4149080"/>
            <a:ext cx="853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Нужно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избегать резких движений,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ноги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быть слегка расслаблены и согнуты в коленях,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корпус при этом чуть наклонен вперед.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Держать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в карманах в гололед опасно, при падении едва ли будет время их вынуть и ухватиться за что-нибудь.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Особую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опасность в гололед представляют ступеньки, по возможности стоит избегать их, но если это невозможно, то при спуске по лестнице ногу необходимо ставить вдоль ступеньки. </a:t>
            </a:r>
          </a:p>
        </p:txBody>
      </p:sp>
    </p:spTree>
    <p:extLst>
      <p:ext uri="{BB962C8B-B14F-4D97-AF65-F5344CB8AC3E}">
        <p14:creationId xmlns:p14="http://schemas.microsoft.com/office/powerpoint/2010/main" val="16798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46614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Соблюдать временной режим при просмотре телевизора и работе на компьютере;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921125"/>
            <a:ext cx="2758234" cy="24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4581128"/>
            <a:ext cx="6466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Запрещается находиться на улице без сопровождения взрослых после </a:t>
            </a: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22.00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</a:rPr>
              <a:t>.</a:t>
            </a: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 часов.</a:t>
            </a:r>
          </a:p>
        </p:txBody>
      </p:sp>
    </p:spTree>
    <p:extLst>
      <p:ext uri="{BB962C8B-B14F-4D97-AF65-F5344CB8AC3E}">
        <p14:creationId xmlns:p14="http://schemas.microsoft.com/office/powerpoint/2010/main" val="25274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Comic Sans MS</vt:lpstr>
      <vt:lpstr>Lucida Console</vt:lpstr>
      <vt:lpstr>Monotype Corsiva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Любен</dc:creator>
  <cp:lastModifiedBy>Методист2</cp:lastModifiedBy>
  <cp:revision>2</cp:revision>
  <dcterms:created xsi:type="dcterms:W3CDTF">2015-03-23T12:38:48Z</dcterms:created>
  <dcterms:modified xsi:type="dcterms:W3CDTF">2017-01-19T09:23:17Z</dcterms:modified>
</cp:coreProperties>
</file>